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3" d="100"/>
          <a:sy n="63" d="100"/>
        </p:scale>
        <p:origin x="5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275277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388888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571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428358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2386191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81067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90423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348055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158271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378841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05E17-38C4-41E0-877A-80290FF586C4}" type="datetimeFigureOut">
              <a:rPr kumimoji="1" lang="ja-JP" altLang="en-US" smtClean="0"/>
              <a:t>2015/5/12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275878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05E17-38C4-41E0-877A-80290FF586C4}" type="datetimeFigureOut">
              <a:rPr kumimoji="1" lang="ja-JP" altLang="en-US" smtClean="0"/>
              <a:t>2015/5/12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CB449-9DA0-45E7-BA4F-F4CA32A3C7A7}" type="slidenum">
              <a:rPr kumimoji="1" lang="ja-JP" altLang="en-US" smtClean="0"/>
              <a:t>‹#›</a:t>
            </a:fld>
            <a:endParaRPr kumimoji="1" lang="ja-JP" altLang="en-US"/>
          </a:p>
        </p:txBody>
      </p:sp>
    </p:spTree>
    <p:extLst>
      <p:ext uri="{BB962C8B-B14F-4D97-AF65-F5344CB8AC3E}">
        <p14:creationId xmlns:p14="http://schemas.microsoft.com/office/powerpoint/2010/main" val="3460060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1040" y="1706880"/>
            <a:ext cx="11094720" cy="4297680"/>
          </a:xfrm>
        </p:spPr>
        <p:txBody>
          <a:bodyPr>
            <a:normAutofit/>
          </a:bodyPr>
          <a:lstStyle/>
          <a:p>
            <a:pPr algn="l"/>
            <a:r>
              <a:rPr lang="ja-JP" altLang="en-US" sz="2800" dirty="0" smtClean="0"/>
              <a:t>１．生命</a:t>
            </a:r>
            <a:r>
              <a:rPr lang="ja-JP" altLang="en-US" sz="2800" dirty="0"/>
              <a:t>の尊厳を尊重する倫理観を備えた豊かな人間性を養う</a:t>
            </a:r>
            <a:r>
              <a:rPr lang="ja-JP" altLang="en-US" sz="2800" dirty="0" smtClean="0"/>
              <a:t>。</a:t>
            </a:r>
            <a:r>
              <a:rPr lang="en-US" altLang="ja-JP" sz="2800" dirty="0" smtClean="0"/>
              <a:t/>
            </a:r>
            <a:br>
              <a:rPr lang="en-US" altLang="ja-JP" sz="2800" dirty="0" smtClean="0"/>
            </a:br>
            <a:r>
              <a:rPr lang="ja-JP" altLang="en-US" sz="2800" dirty="0"/>
              <a:t/>
            </a:r>
            <a:br>
              <a:rPr lang="ja-JP" altLang="en-US" sz="2800" dirty="0"/>
            </a:br>
            <a:r>
              <a:rPr lang="ja-JP" altLang="en-US" sz="2800" dirty="0" smtClean="0"/>
              <a:t>２．幅広く</a:t>
            </a:r>
            <a:r>
              <a:rPr lang="ja-JP" altLang="en-US" sz="2800" dirty="0"/>
              <a:t>学問を学び、知性と感性を高め、想像力を養う</a:t>
            </a:r>
            <a:r>
              <a:rPr lang="ja-JP" altLang="en-US" sz="2800" dirty="0" smtClean="0"/>
              <a:t>。</a:t>
            </a:r>
            <a:r>
              <a:rPr lang="en-US" altLang="ja-JP" sz="2800" dirty="0" smtClean="0"/>
              <a:t/>
            </a:r>
            <a:br>
              <a:rPr lang="en-US" altLang="ja-JP" sz="2800" dirty="0" smtClean="0"/>
            </a:br>
            <a:r>
              <a:rPr lang="ja-JP" altLang="en-US" sz="2800" dirty="0"/>
              <a:t/>
            </a:r>
            <a:br>
              <a:rPr lang="ja-JP" altLang="en-US" sz="2800" dirty="0"/>
            </a:br>
            <a:r>
              <a:rPr lang="ja-JP" altLang="en-US" sz="2800" dirty="0" smtClean="0"/>
              <a:t>３．看護</a:t>
            </a:r>
            <a:r>
              <a:rPr lang="ja-JP" altLang="en-US" sz="2800" dirty="0"/>
              <a:t>の専門職者に必要な知識・技術・態度を修得し、科学的な根拠</a:t>
            </a:r>
            <a:r>
              <a:rPr lang="ja-JP" altLang="en-US" sz="2800" dirty="0" smtClean="0"/>
              <a:t>に</a:t>
            </a:r>
            <a:r>
              <a:rPr lang="en-US" altLang="ja-JP" sz="2800" dirty="0" smtClean="0"/>
              <a:t/>
            </a:r>
            <a:br>
              <a:rPr lang="en-US" altLang="ja-JP" sz="2800" dirty="0" smtClean="0"/>
            </a:br>
            <a:r>
              <a:rPr lang="ja-JP" altLang="en-US" sz="2800" dirty="0" smtClean="0"/>
              <a:t>　　基づく</a:t>
            </a:r>
            <a:r>
              <a:rPr lang="ja-JP" altLang="en-US" sz="2800" dirty="0"/>
              <a:t>判断と問題解決の能力を養う</a:t>
            </a:r>
            <a:r>
              <a:rPr lang="ja-JP" altLang="en-US" sz="2800" dirty="0" smtClean="0"/>
              <a:t>。</a:t>
            </a:r>
            <a:r>
              <a:rPr lang="en-US" altLang="ja-JP" sz="2800" dirty="0" smtClean="0"/>
              <a:t/>
            </a:r>
            <a:br>
              <a:rPr lang="en-US" altLang="ja-JP" sz="2800" dirty="0" smtClean="0"/>
            </a:br>
            <a:r>
              <a:rPr lang="ja-JP" altLang="en-US" sz="2800" dirty="0"/>
              <a:t/>
            </a:r>
            <a:br>
              <a:rPr lang="ja-JP" altLang="en-US" sz="2800" dirty="0"/>
            </a:br>
            <a:r>
              <a:rPr lang="ja-JP" altLang="en-US" sz="2800" dirty="0" smtClean="0"/>
              <a:t>４．保健</a:t>
            </a:r>
            <a:r>
              <a:rPr lang="ja-JP" altLang="en-US" sz="2800" dirty="0"/>
              <a:t>・医療・福祉の概念を共有し、関連職種との連携の中で専門</a:t>
            </a:r>
            <a:r>
              <a:rPr lang="ja-JP" altLang="en-US" sz="2800" dirty="0" smtClean="0"/>
              <a:t>職者</a:t>
            </a:r>
            <a:r>
              <a:rPr lang="en-US" altLang="ja-JP" sz="2800" dirty="0" smtClean="0"/>
              <a:t/>
            </a:r>
            <a:br>
              <a:rPr lang="en-US" altLang="ja-JP" sz="2800" dirty="0" smtClean="0"/>
            </a:br>
            <a:r>
              <a:rPr lang="ja-JP" altLang="en-US" sz="2800" dirty="0" smtClean="0"/>
              <a:t>　　と</a:t>
            </a:r>
            <a:r>
              <a:rPr lang="ja-JP" altLang="en-US" sz="2800" dirty="0"/>
              <a:t>して看護の役割を担うことのできる能力を養う。</a:t>
            </a:r>
            <a:br>
              <a:rPr lang="ja-JP" altLang="en-US" sz="2800" dirty="0"/>
            </a:br>
            <a:endParaRPr kumimoji="1" lang="ja-JP" altLang="en-US" sz="2800" dirty="0"/>
          </a:p>
        </p:txBody>
      </p:sp>
      <p:sp>
        <p:nvSpPr>
          <p:cNvPr id="4" name="正方形/長方形 3"/>
          <p:cNvSpPr/>
          <p:nvPr/>
        </p:nvSpPr>
        <p:spPr>
          <a:xfrm>
            <a:off x="4228638" y="684014"/>
            <a:ext cx="4099199" cy="584775"/>
          </a:xfrm>
          <a:prstGeom prst="rect">
            <a:avLst/>
          </a:prstGeom>
        </p:spPr>
        <p:txBody>
          <a:bodyPr wrap="none">
            <a:spAutoFit/>
          </a:bodyPr>
          <a:lstStyle/>
          <a:p>
            <a:r>
              <a:rPr lang="ja-JP" altLang="en-US" sz="3200" b="1" dirty="0" smtClean="0"/>
              <a:t>大学の教育理念・目標</a:t>
            </a:r>
            <a:endParaRPr lang="ja-JP" altLang="en-US" sz="3200" b="1" dirty="0"/>
          </a:p>
        </p:txBody>
      </p:sp>
    </p:spTree>
    <p:extLst>
      <p:ext uri="{BB962C8B-B14F-4D97-AF65-F5344CB8AC3E}">
        <p14:creationId xmlns:p14="http://schemas.microsoft.com/office/powerpoint/2010/main" val="37622641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4840" y="1341120"/>
            <a:ext cx="11094720" cy="716280"/>
          </a:xfrm>
        </p:spPr>
        <p:txBody>
          <a:bodyPr>
            <a:normAutofit/>
          </a:bodyPr>
          <a:lstStyle/>
          <a:p>
            <a:pPr algn="l"/>
            <a:r>
              <a:rPr lang="ja-JP" altLang="en-US" sz="2800" dirty="0" smtClean="0"/>
              <a:t>５．自己</a:t>
            </a:r>
            <a:r>
              <a:rPr lang="ja-JP" altLang="en-US" sz="2800" dirty="0"/>
              <a:t>の看護実践を振り返るリフレクション能力と生涯学習能力を養う</a:t>
            </a:r>
            <a:r>
              <a:rPr lang="ja-JP" altLang="en-US" sz="2800" dirty="0" smtClean="0"/>
              <a:t>。</a:t>
            </a:r>
            <a:endParaRPr kumimoji="1" lang="ja-JP" altLang="en-US" sz="2800" dirty="0"/>
          </a:p>
        </p:txBody>
      </p:sp>
      <p:sp>
        <p:nvSpPr>
          <p:cNvPr id="7" name="タイトル 1"/>
          <p:cNvSpPr txBox="1">
            <a:spLocks/>
          </p:cNvSpPr>
          <p:nvPr/>
        </p:nvSpPr>
        <p:spPr>
          <a:xfrm>
            <a:off x="624840" y="2392680"/>
            <a:ext cx="11094720" cy="15087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dirty="0" smtClean="0"/>
              <a:t>６．人間のおかれた地理的文化的特性を理解し、地域に根ざした保健看</a:t>
            </a:r>
            <a:r>
              <a:rPr lang="en-US" altLang="ja-JP" sz="2800" dirty="0" smtClean="0"/>
              <a:t/>
            </a:r>
            <a:br>
              <a:rPr lang="en-US" altLang="ja-JP" sz="2800" dirty="0" smtClean="0"/>
            </a:br>
            <a:r>
              <a:rPr lang="ja-JP" altLang="en-US" sz="2800" dirty="0" smtClean="0"/>
              <a:t>　　護活動ができる能力を養うとともに、国際的視野で保健看護活動がで</a:t>
            </a:r>
            <a:r>
              <a:rPr lang="en-US" altLang="ja-JP" sz="2800" dirty="0" smtClean="0"/>
              <a:t/>
            </a:r>
            <a:br>
              <a:rPr lang="en-US" altLang="ja-JP" sz="2800" dirty="0" smtClean="0"/>
            </a:br>
            <a:r>
              <a:rPr lang="ja-JP" altLang="en-US" sz="2800" dirty="0" smtClean="0"/>
              <a:t>　　きる能力を養う。</a:t>
            </a:r>
            <a:endParaRPr lang="ja-JP" altLang="en-US" sz="2800" dirty="0"/>
          </a:p>
        </p:txBody>
      </p:sp>
      <p:sp>
        <p:nvSpPr>
          <p:cNvPr id="9" name="タイトル 1"/>
          <p:cNvSpPr txBox="1">
            <a:spLocks/>
          </p:cNvSpPr>
          <p:nvPr/>
        </p:nvSpPr>
        <p:spPr>
          <a:xfrm>
            <a:off x="624840" y="4343400"/>
            <a:ext cx="11094720" cy="10515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dirty="0" smtClean="0"/>
              <a:t>７．研究的態度を身につけ、保健看護活動をとおして看護の発展に寄与</a:t>
            </a:r>
            <a:r>
              <a:rPr lang="en-US" altLang="ja-JP" sz="2800" dirty="0" smtClean="0"/>
              <a:t/>
            </a:r>
            <a:br>
              <a:rPr lang="en-US" altLang="ja-JP" sz="2800" dirty="0" smtClean="0"/>
            </a:br>
            <a:r>
              <a:rPr lang="ja-JP" altLang="en-US" sz="2800" dirty="0" smtClean="0"/>
              <a:t>　　する能力を養う。</a:t>
            </a:r>
            <a:endParaRPr lang="ja-JP" altLang="en-US" sz="2800" dirty="0"/>
          </a:p>
        </p:txBody>
      </p:sp>
    </p:spTree>
    <p:extLst>
      <p:ext uri="{BB962C8B-B14F-4D97-AF65-F5344CB8AC3E}">
        <p14:creationId xmlns:p14="http://schemas.microsoft.com/office/powerpoint/2010/main" val="42132500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77</Words>
  <Application>Microsoft Office PowerPoint</Application>
  <PresentationFormat>ワイド画面</PresentationFormat>
  <Paragraphs>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１．生命の尊厳を尊重する倫理観を備えた豊かな人間性を養う。  ２．幅広く学問を学び、知性と感性を高め、想像力を養う。  ３．看護の専門職者に必要な知識・技術・態度を修得し、科学的な根拠に 　　基づく判断と問題解決の能力を養う。  ４．保健・医療・福祉の概念を共有し、関連職種との連携の中で専門職者 　　として看護の役割を担うことのできる能力を養う。 </vt:lpstr>
      <vt:lpstr>５．自己の看護実践を振り返るリフレクション能力と生涯学習能力を養う。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１．生命の尊厳を尊重する倫理観を備えた豊かな人間性を養う。 ２．幅広く学問を学び、知性と感性を高め、想像力を養う。 ３．看護の専門職者に必要な知識・技術・態度を修得し、科学的な根拠に 　　基づく判断と問題解決の能力を養う。 ４．保健・医療・福祉の概念を共有し、関連職種との連携の中で専門職者 　　として看護の役割を担うことのできる能力を養う。 ５．自己の看護実践を振り返るリフレクション能力と生涯学習能力を養う。 ６．人間のおかれた地理的文化的特性を理解し、地域に根ざした保健看 　　護活動ができる能力を養うとともに、国際的視野で保健看護活動がで 　　きる能力を養う。 ７．研究的態度を身につけ、保健看護活動をとおして看護の発展に寄与 　　する能力を養う。 </dc:title>
  <dc:creator>user</dc:creator>
  <cp:lastModifiedBy>user</cp:lastModifiedBy>
  <cp:revision>5</cp:revision>
  <dcterms:created xsi:type="dcterms:W3CDTF">2015-05-12T09:38:55Z</dcterms:created>
  <dcterms:modified xsi:type="dcterms:W3CDTF">2015-05-12T09:58:39Z</dcterms:modified>
</cp:coreProperties>
</file>